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82" r:id="rId2"/>
    <p:sldId id="302" r:id="rId3"/>
    <p:sldId id="299" r:id="rId4"/>
    <p:sldId id="316" r:id="rId5"/>
    <p:sldId id="313" r:id="rId6"/>
    <p:sldId id="315" r:id="rId7"/>
    <p:sldId id="314" r:id="rId8"/>
    <p:sldId id="312" r:id="rId9"/>
    <p:sldId id="283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DA2"/>
    <a:srgbClr val="FFFFFF"/>
    <a:srgbClr val="C13F3F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3D913-8D2D-4AEF-89DB-E975E961BE54}" v="3" dt="2024-03-05T23:03:10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3" autoAdjust="0"/>
    <p:restoredTop sz="96357" autoAdjust="0"/>
  </p:normalViewPr>
  <p:slideViewPr>
    <p:cSldViewPr>
      <p:cViewPr varScale="1">
        <p:scale>
          <a:sx n="106" d="100"/>
          <a:sy n="106" d="100"/>
        </p:scale>
        <p:origin x="159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62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Tilton" userId="563df1d82712fb61" providerId="LiveId" clId="{1663D913-8D2D-4AEF-89DB-E975E961BE54}"/>
    <pc:docChg chg="undo custSel addSld delSld modSld">
      <pc:chgData name="Jeff Tilton" userId="563df1d82712fb61" providerId="LiveId" clId="{1663D913-8D2D-4AEF-89DB-E975E961BE54}" dt="2024-03-05T23:03:12.848" v="294" actId="47"/>
      <pc:docMkLst>
        <pc:docMk/>
      </pc:docMkLst>
      <pc:sldChg chg="modSp mod">
        <pc:chgData name="Jeff Tilton" userId="563df1d82712fb61" providerId="LiveId" clId="{1663D913-8D2D-4AEF-89DB-E975E961BE54}" dt="2024-03-05T22:55:56.543" v="57" actId="20577"/>
        <pc:sldMkLst>
          <pc:docMk/>
          <pc:sldMk cId="600080092" sldId="257"/>
        </pc:sldMkLst>
        <pc:spChg chg="mod">
          <ac:chgData name="Jeff Tilton" userId="563df1d82712fb61" providerId="LiveId" clId="{1663D913-8D2D-4AEF-89DB-E975E961BE54}" dt="2024-03-05T22:55:56.543" v="57" actId="20577"/>
          <ac:spMkLst>
            <pc:docMk/>
            <pc:sldMk cId="600080092" sldId="257"/>
            <ac:spMk id="4" creationId="{FCC604F4-7D03-3998-A122-21CB38126402}"/>
          </ac:spMkLst>
        </pc:spChg>
      </pc:sldChg>
      <pc:sldChg chg="modSp mod">
        <pc:chgData name="Jeff Tilton" userId="563df1d82712fb61" providerId="LiveId" clId="{1663D913-8D2D-4AEF-89DB-E975E961BE54}" dt="2024-03-05T22:56:08.096" v="58"/>
        <pc:sldMkLst>
          <pc:docMk/>
          <pc:sldMk cId="539495018" sldId="258"/>
        </pc:sldMkLst>
        <pc:spChg chg="mod">
          <ac:chgData name="Jeff Tilton" userId="563df1d82712fb61" providerId="LiveId" clId="{1663D913-8D2D-4AEF-89DB-E975E961BE54}" dt="2024-03-05T22:56:08.096" v="58"/>
          <ac:spMkLst>
            <pc:docMk/>
            <pc:sldMk cId="539495018" sldId="258"/>
            <ac:spMk id="4" creationId="{0126B2E1-27BE-E481-E40F-2981A39D6C37}"/>
          </ac:spMkLst>
        </pc:spChg>
      </pc:sldChg>
      <pc:sldChg chg="modSp mod">
        <pc:chgData name="Jeff Tilton" userId="563df1d82712fb61" providerId="LiveId" clId="{1663D913-8D2D-4AEF-89DB-E975E961BE54}" dt="2024-03-05T22:56:25.442" v="75" actId="20577"/>
        <pc:sldMkLst>
          <pc:docMk/>
          <pc:sldMk cId="4135065707" sldId="259"/>
        </pc:sldMkLst>
        <pc:spChg chg="mod">
          <ac:chgData name="Jeff Tilton" userId="563df1d82712fb61" providerId="LiveId" clId="{1663D913-8D2D-4AEF-89DB-E975E961BE54}" dt="2024-03-05T22:56:25.442" v="75" actId="20577"/>
          <ac:spMkLst>
            <pc:docMk/>
            <pc:sldMk cId="4135065707" sldId="259"/>
            <ac:spMk id="4" creationId="{99A03576-819A-D641-7196-6483AFEDA32E}"/>
          </ac:spMkLst>
        </pc:spChg>
      </pc:sldChg>
      <pc:sldChg chg="addSp delSp modSp mod">
        <pc:chgData name="Jeff Tilton" userId="563df1d82712fb61" providerId="LiveId" clId="{1663D913-8D2D-4AEF-89DB-E975E961BE54}" dt="2024-03-05T23:02:58.649" v="292"/>
        <pc:sldMkLst>
          <pc:docMk/>
          <pc:sldMk cId="2021326066" sldId="264"/>
        </pc:sldMkLst>
        <pc:spChg chg="mod">
          <ac:chgData name="Jeff Tilton" userId="563df1d82712fb61" providerId="LiveId" clId="{1663D913-8D2D-4AEF-89DB-E975E961BE54}" dt="2024-03-05T22:57:01.565" v="120" actId="20577"/>
          <ac:spMkLst>
            <pc:docMk/>
            <pc:sldMk cId="2021326066" sldId="264"/>
            <ac:spMk id="3" creationId="{55F1140C-7101-FAEB-7372-E07FDC32F84C}"/>
          </ac:spMkLst>
        </pc:spChg>
        <pc:spChg chg="mod">
          <ac:chgData name="Jeff Tilton" userId="563df1d82712fb61" providerId="LiveId" clId="{1663D913-8D2D-4AEF-89DB-E975E961BE54}" dt="2024-03-05T23:02:48.899" v="290" actId="20577"/>
          <ac:spMkLst>
            <pc:docMk/>
            <pc:sldMk cId="2021326066" sldId="264"/>
            <ac:spMk id="4" creationId="{21B09B3F-4DC6-45C9-B0D2-8DF7842981B6}"/>
          </ac:spMkLst>
        </pc:spChg>
        <pc:graphicFrameChg chg="del">
          <ac:chgData name="Jeff Tilton" userId="563df1d82712fb61" providerId="LiveId" clId="{1663D913-8D2D-4AEF-89DB-E975E961BE54}" dt="2024-03-05T23:02:52.251" v="291" actId="478"/>
          <ac:graphicFrameMkLst>
            <pc:docMk/>
            <pc:sldMk cId="2021326066" sldId="264"/>
            <ac:graphicFrameMk id="5" creationId="{E3960811-62CD-D164-9021-0DD1F594A476}"/>
          </ac:graphicFrameMkLst>
        </pc:graphicFrameChg>
        <pc:graphicFrameChg chg="add mod">
          <ac:chgData name="Jeff Tilton" userId="563df1d82712fb61" providerId="LiveId" clId="{1663D913-8D2D-4AEF-89DB-E975E961BE54}" dt="2024-03-05T23:02:58.649" v="292"/>
          <ac:graphicFrameMkLst>
            <pc:docMk/>
            <pc:sldMk cId="2021326066" sldId="264"/>
            <ac:graphicFrameMk id="6" creationId="{F9B20AAE-2061-5F79-53CD-746A95886D26}"/>
          </ac:graphicFrameMkLst>
        </pc:graphicFrameChg>
      </pc:sldChg>
      <pc:sldChg chg="delSp modSp del mod">
        <pc:chgData name="Jeff Tilton" userId="563df1d82712fb61" providerId="LiveId" clId="{1663D913-8D2D-4AEF-89DB-E975E961BE54}" dt="2024-03-05T23:03:12.848" v="294" actId="47"/>
        <pc:sldMkLst>
          <pc:docMk/>
          <pc:sldMk cId="3297689969" sldId="266"/>
        </pc:sldMkLst>
        <pc:spChg chg="mod">
          <ac:chgData name="Jeff Tilton" userId="563df1d82712fb61" providerId="LiveId" clId="{1663D913-8D2D-4AEF-89DB-E975E961BE54}" dt="2024-03-05T22:57:13.268" v="129" actId="20577"/>
          <ac:spMkLst>
            <pc:docMk/>
            <pc:sldMk cId="3297689969" sldId="266"/>
            <ac:spMk id="3" creationId="{28C8B3B5-4520-3366-1162-2590E219A59B}"/>
          </ac:spMkLst>
        </pc:spChg>
        <pc:picChg chg="del">
          <ac:chgData name="Jeff Tilton" userId="563df1d82712fb61" providerId="LiveId" clId="{1663D913-8D2D-4AEF-89DB-E975E961BE54}" dt="2024-03-05T22:57:08.666" v="121" actId="478"/>
          <ac:picMkLst>
            <pc:docMk/>
            <pc:sldMk cId="3297689969" sldId="266"/>
            <ac:picMk id="9" creationId="{079E0297-D539-8CE2-3B4D-401421AD06E0}"/>
          </ac:picMkLst>
        </pc:picChg>
      </pc:sldChg>
      <pc:sldChg chg="addSp delSp modSp mod">
        <pc:chgData name="Jeff Tilton" userId="563df1d82712fb61" providerId="LiveId" clId="{1663D913-8D2D-4AEF-89DB-E975E961BE54}" dt="2024-03-05T23:00:23.241" v="232" actId="1076"/>
        <pc:sldMkLst>
          <pc:docMk/>
          <pc:sldMk cId="0" sldId="282"/>
        </pc:sldMkLst>
        <pc:spChg chg="mod">
          <ac:chgData name="Jeff Tilton" userId="563df1d82712fb61" providerId="LiveId" clId="{1663D913-8D2D-4AEF-89DB-E975E961BE54}" dt="2024-03-05T22:54:31.280" v="40" actId="20577"/>
          <ac:spMkLst>
            <pc:docMk/>
            <pc:sldMk cId="0" sldId="282"/>
            <ac:spMk id="116" creationId="{00000000-0000-0000-0000-000000000000}"/>
          </ac:spMkLst>
        </pc:spChg>
        <pc:spChg chg="mod">
          <ac:chgData name="Jeff Tilton" userId="563df1d82712fb61" providerId="LiveId" clId="{1663D913-8D2D-4AEF-89DB-E975E961BE54}" dt="2024-03-05T22:54:38.068" v="48" actId="20577"/>
          <ac:spMkLst>
            <pc:docMk/>
            <pc:sldMk cId="0" sldId="282"/>
            <ac:spMk id="117" creationId="{00000000-0000-0000-0000-000000000000}"/>
          </ac:spMkLst>
        </pc:spChg>
        <pc:picChg chg="add mod">
          <ac:chgData name="Jeff Tilton" userId="563df1d82712fb61" providerId="LiveId" clId="{1663D913-8D2D-4AEF-89DB-E975E961BE54}" dt="2024-03-05T23:00:23.241" v="232" actId="1076"/>
          <ac:picMkLst>
            <pc:docMk/>
            <pc:sldMk cId="0" sldId="282"/>
            <ac:picMk id="2" creationId="{7D93DBAA-5B45-E1A6-CA4D-B277A51CD784}"/>
          </ac:picMkLst>
        </pc:picChg>
        <pc:picChg chg="del">
          <ac:chgData name="Jeff Tilton" userId="563df1d82712fb61" providerId="LiveId" clId="{1663D913-8D2D-4AEF-89DB-E975E961BE54}" dt="2024-03-05T23:00:13.631" v="229" actId="478"/>
          <ac:picMkLst>
            <pc:docMk/>
            <pc:sldMk cId="0" sldId="282"/>
            <ac:picMk id="3" creationId="{569FBE8A-57B3-FFAE-B7A5-4F9495A5786A}"/>
          </ac:picMkLst>
        </pc:picChg>
      </pc:sldChg>
      <pc:sldChg chg="delSp modSp mod">
        <pc:chgData name="Jeff Tilton" userId="563df1d82712fb61" providerId="LiveId" clId="{1663D913-8D2D-4AEF-89DB-E975E961BE54}" dt="2024-03-05T22:59:32.204" v="227"/>
        <pc:sldMkLst>
          <pc:docMk/>
          <pc:sldMk cId="0" sldId="283"/>
        </pc:sldMkLst>
        <pc:spChg chg="mod">
          <ac:chgData name="Jeff Tilton" userId="563df1d82712fb61" providerId="LiveId" clId="{1663D913-8D2D-4AEF-89DB-E975E961BE54}" dt="2024-03-05T22:57:47.594" v="180" actId="20577"/>
          <ac:spMkLst>
            <pc:docMk/>
            <pc:sldMk cId="0" sldId="283"/>
            <ac:spMk id="2" creationId="{A0FFA8CD-9F86-CC1E-05F1-B57D56EFA98C}"/>
          </ac:spMkLst>
        </pc:spChg>
        <pc:spChg chg="mod">
          <ac:chgData name="Jeff Tilton" userId="563df1d82712fb61" providerId="LiveId" clId="{1663D913-8D2D-4AEF-89DB-E975E961BE54}" dt="2024-03-05T22:59:32.204" v="227"/>
          <ac:spMkLst>
            <pc:docMk/>
            <pc:sldMk cId="0" sldId="283"/>
            <ac:spMk id="268" creationId="{00000000-0000-0000-0000-000000000000}"/>
          </ac:spMkLst>
        </pc:spChg>
        <pc:picChg chg="del">
          <ac:chgData name="Jeff Tilton" userId="563df1d82712fb61" providerId="LiveId" clId="{1663D913-8D2D-4AEF-89DB-E975E961BE54}" dt="2024-03-05T22:58:07.674" v="181" actId="478"/>
          <ac:picMkLst>
            <pc:docMk/>
            <pc:sldMk cId="0" sldId="283"/>
            <ac:picMk id="3" creationId="{E1650FBE-39DA-56ED-D0A8-15B7938DD2F3}"/>
          </ac:picMkLst>
        </pc:picChg>
      </pc:sldChg>
      <pc:sldChg chg="modSp mod">
        <pc:chgData name="Jeff Tilton" userId="563df1d82712fb61" providerId="LiveId" clId="{1663D913-8D2D-4AEF-89DB-E975E961BE54}" dt="2024-03-05T22:57:21.270" v="139" actId="20577"/>
        <pc:sldMkLst>
          <pc:docMk/>
          <pc:sldMk cId="0" sldId="286"/>
        </pc:sldMkLst>
        <pc:spChg chg="mod">
          <ac:chgData name="Jeff Tilton" userId="563df1d82712fb61" providerId="LiveId" clId="{1663D913-8D2D-4AEF-89DB-E975E961BE54}" dt="2024-03-05T22:57:21.270" v="139" actId="20577"/>
          <ac:spMkLst>
            <pc:docMk/>
            <pc:sldMk cId="0" sldId="286"/>
            <ac:spMk id="2" creationId="{1A12C83A-6F03-BABA-F58A-260C50F4C731}"/>
          </ac:spMkLst>
        </pc:spChg>
      </pc:sldChg>
      <pc:sldChg chg="modSp mod">
        <pc:chgData name="Jeff Tilton" userId="563df1d82712fb61" providerId="LiveId" clId="{1663D913-8D2D-4AEF-89DB-E975E961BE54}" dt="2024-03-05T22:57:31.168" v="159" actId="20577"/>
        <pc:sldMkLst>
          <pc:docMk/>
          <pc:sldMk cId="0" sldId="288"/>
        </pc:sldMkLst>
        <pc:spChg chg="mod">
          <ac:chgData name="Jeff Tilton" userId="563df1d82712fb61" providerId="LiveId" clId="{1663D913-8D2D-4AEF-89DB-E975E961BE54}" dt="2024-03-05T22:57:31.168" v="159" actId="20577"/>
          <ac:spMkLst>
            <pc:docMk/>
            <pc:sldMk cId="0" sldId="288"/>
            <ac:spMk id="4" creationId="{DE699890-3346-7884-D5F3-EB1CBC181D05}"/>
          </ac:spMkLst>
        </pc:spChg>
      </pc:sldChg>
      <pc:sldChg chg="modSp mod">
        <pc:chgData name="Jeff Tilton" userId="563df1d82712fb61" providerId="LiveId" clId="{1663D913-8D2D-4AEF-89DB-E975E961BE54}" dt="2024-03-05T22:56:48.361" v="104"/>
        <pc:sldMkLst>
          <pc:docMk/>
          <pc:sldMk cId="0" sldId="299"/>
        </pc:sldMkLst>
        <pc:spChg chg="mod">
          <ac:chgData name="Jeff Tilton" userId="563df1d82712fb61" providerId="LiveId" clId="{1663D913-8D2D-4AEF-89DB-E975E961BE54}" dt="2024-03-05T22:56:48.361" v="104"/>
          <ac:spMkLst>
            <pc:docMk/>
            <pc:sldMk cId="0" sldId="299"/>
            <ac:spMk id="5" creationId="{EC94725D-3CF9-06AF-A402-F23C4D6140EC}"/>
          </ac:spMkLst>
        </pc:spChg>
      </pc:sldChg>
      <pc:sldChg chg="modSp mod">
        <pc:chgData name="Jeff Tilton" userId="563df1d82712fb61" providerId="LiveId" clId="{1663D913-8D2D-4AEF-89DB-E975E961BE54}" dt="2024-03-05T23:02:19.320" v="272" actId="21"/>
        <pc:sldMkLst>
          <pc:docMk/>
          <pc:sldMk cId="664341102" sldId="302"/>
        </pc:sldMkLst>
        <pc:spChg chg="mod">
          <ac:chgData name="Jeff Tilton" userId="563df1d82712fb61" providerId="LiveId" clId="{1663D913-8D2D-4AEF-89DB-E975E961BE54}" dt="2024-03-05T22:56:43.096" v="103" actId="20577"/>
          <ac:spMkLst>
            <pc:docMk/>
            <pc:sldMk cId="664341102" sldId="302"/>
            <ac:spMk id="2" creationId="{CBA60424-04A1-13FF-B4C8-DEFD2C8A96A9}"/>
          </ac:spMkLst>
        </pc:spChg>
        <pc:graphicFrameChg chg="modGraphic">
          <ac:chgData name="Jeff Tilton" userId="563df1d82712fb61" providerId="LiveId" clId="{1663D913-8D2D-4AEF-89DB-E975E961BE54}" dt="2024-03-05T23:02:19.320" v="272" actId="21"/>
          <ac:graphicFrameMkLst>
            <pc:docMk/>
            <pc:sldMk cId="664341102" sldId="302"/>
            <ac:graphicFrameMk id="8" creationId="{889E49A5-FF2C-42CD-A94F-5093C754890A}"/>
          </ac:graphicFrameMkLst>
        </pc:graphicFrameChg>
      </pc:sldChg>
      <pc:sldChg chg="modSp mod">
        <pc:chgData name="Jeff Tilton" userId="563df1d82712fb61" providerId="LiveId" clId="{1663D913-8D2D-4AEF-89DB-E975E961BE54}" dt="2024-03-05T22:57:38.316" v="169" actId="20577"/>
        <pc:sldMkLst>
          <pc:docMk/>
          <pc:sldMk cId="907868300" sldId="334"/>
        </pc:sldMkLst>
        <pc:spChg chg="mod">
          <ac:chgData name="Jeff Tilton" userId="563df1d82712fb61" providerId="LiveId" clId="{1663D913-8D2D-4AEF-89DB-E975E961BE54}" dt="2024-03-05T22:57:38.316" v="169" actId="20577"/>
          <ac:spMkLst>
            <pc:docMk/>
            <pc:sldMk cId="907868300" sldId="334"/>
            <ac:spMk id="9" creationId="{B8CE4AD5-C57C-85A5-61B8-18E75684751C}"/>
          </ac:spMkLst>
        </pc:spChg>
      </pc:sldChg>
      <pc:sldChg chg="add">
        <pc:chgData name="Jeff Tilton" userId="563df1d82712fb61" providerId="LiveId" clId="{1663D913-8D2D-4AEF-89DB-E975E961BE54}" dt="2024-03-05T23:03:10.348" v="293"/>
        <pc:sldMkLst>
          <pc:docMk/>
          <pc:sldMk cId="2594472502" sldId="3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60BC7D1C-D996-7DE2-D7C5-0BCAFB407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>
            <a:extLst>
              <a:ext uri="{FF2B5EF4-FFF2-40B4-BE49-F238E27FC236}">
                <a16:creationId xmlns:a16="http://schemas.microsoft.com/office/drawing/2014/main" id="{86B4373D-EF2E-9318-91BC-4480B7C241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5:notes">
            <a:extLst>
              <a:ext uri="{FF2B5EF4-FFF2-40B4-BE49-F238E27FC236}">
                <a16:creationId xmlns:a16="http://schemas.microsoft.com/office/drawing/2014/main" id="{32F814EF-177C-004C-7AE3-05621B839C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14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85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9417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1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60BC7D1C-D996-7DE2-D7C5-0BCAFB407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>
            <a:extLst>
              <a:ext uri="{FF2B5EF4-FFF2-40B4-BE49-F238E27FC236}">
                <a16:creationId xmlns:a16="http://schemas.microsoft.com/office/drawing/2014/main" id="{86B4373D-EF2E-9318-91BC-4480B7C241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5:notes">
            <a:extLst>
              <a:ext uri="{FF2B5EF4-FFF2-40B4-BE49-F238E27FC236}">
                <a16:creationId xmlns:a16="http://schemas.microsoft.com/office/drawing/2014/main" id="{32F814EF-177C-004C-7AE3-05621B839C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19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800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300" b="1" cap="small" dirty="0"/>
              <a:t>McFarland Recreation &amp; Parks District</a:t>
            </a:r>
            <a:br>
              <a:rPr lang="en-US" sz="3200" b="1" cap="small" dirty="0"/>
            </a:br>
            <a:r>
              <a:rPr lang="en-US" sz="3600" b="1" dirty="0"/>
              <a:t>Introduction to Districting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April 24, 2024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2" name="Picture 1" descr="A map of land with blue lines&#10;&#10;Description automatically generated">
            <a:extLst>
              <a:ext uri="{FF2B5EF4-FFF2-40B4-BE49-F238E27FC236}">
                <a16:creationId xmlns:a16="http://schemas.microsoft.com/office/drawing/2014/main" id="{7D93DBAA-5B45-E1A6-CA4D-B277A51CD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142169"/>
            <a:ext cx="5105400" cy="36562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Google Shape;118;p1">
            <a:extLst>
              <a:ext uri="{FF2B5EF4-FFF2-40B4-BE49-F238E27FC236}">
                <a16:creationId xmlns:a16="http://schemas.microsoft.com/office/drawing/2014/main" id="{70BA5193-A6EA-CD82-9EB7-C01BC3FFF817}"/>
              </a:ext>
            </a:extLst>
          </p:cNvPr>
          <p:cNvSpPr txBox="1">
            <a:spLocks/>
          </p:cNvSpPr>
          <p:nvPr/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 fontScale="55000" lnSpcReduction="20000"/>
          </a:bodyPr>
          <a:lstStyle>
            <a:lvl1pPr marL="320040" lvl="0" indent="-320040" algn="l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Wingdings"/>
              <a:buNone/>
              <a:defRPr kumimoji="0" sz="2600" kern="120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lvl="1" indent="-274320" algn="ctr" rtl="0" eaLnBrk="1" latinLnBrk="0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Wingdings 2"/>
              <a:buNone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lvl="2" indent="-228600" algn="ctr" rtl="0" eaLnBrk="1" latinLnBrk="0" hangingPunct="1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Wingdings"/>
              <a:buNone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lvl="3" indent="-228600" algn="ct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Wingdings"/>
              <a:buNone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lvl="4" indent="-228600" algn="ct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Wingdings"/>
              <a:buNone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lvl="5" indent="-228600" algn="ctr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lvl="6" indent="-228600" algn="ctr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lvl="7" indent="-228600" algn="ctr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lvl="8" indent="-228600" algn="ctr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SzPct val="60000"/>
            </a:pPr>
            <a:r>
              <a:rPr lang="en-US"/>
              <a:t> </a:t>
            </a:r>
            <a:r>
              <a:rPr lang="en-US" sz="3600"/>
              <a:t>Dr. Jeff Tilton, Senior Consultant</a:t>
            </a:r>
            <a:endParaRPr lang="en-US"/>
          </a:p>
          <a:p>
            <a:pPr marL="0" indent="0" algn="r">
              <a:buSzPct val="60000"/>
            </a:pPr>
            <a:r>
              <a:rPr lang="en-US" sz="3600"/>
              <a:t>National Demographics Corporation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8346431"/>
              </p:ext>
            </p:extLst>
          </p:nvPr>
        </p:nvGraphicFramePr>
        <p:xfrm>
          <a:off x="533400" y="1439782"/>
          <a:ext cx="815340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March 27 &amp; April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b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17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24 &amp; May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22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Resolution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60424-04A1-13FF-B4C8-DEFD2C8A9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24, 2024</a:t>
            </a:r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64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Equal Population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Federal</a:t>
            </a:r>
            <a:r>
              <a:rPr lang="en-US" sz="6400" dirty="0">
                <a:solidFill>
                  <a:srgbClr val="002060"/>
                </a:solidFill>
              </a:rPr>
              <a:t> </a:t>
            </a:r>
            <a:r>
              <a:rPr lang="en-US" sz="6400" b="1" dirty="0">
                <a:solidFill>
                  <a:srgbClr val="002060"/>
                </a:solidFill>
              </a:rPr>
              <a:t>Voting Rights Act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No Racial Gerrymandering</a:t>
            </a:r>
            <a:endParaRPr sz="64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1674025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adopt election district boundaries for the purpose of favoring or discriminating against an incumbent, political candidate, or political party.”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96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</a:t>
            </a: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Criteria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13" y="3800858"/>
            <a:ext cx="2457125" cy="16291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910453"/>
            <a:ext cx="3009600" cy="412430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" b="1" i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 prioritized order: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lang="en-US"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Avoid division of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</a:p>
          <a:p>
            <a:pPr marL="342900" indent="-342900">
              <a:spcBef>
                <a:spcPts val="700"/>
              </a:spcBef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Avoid division of Cities and Census Designated Places</a:t>
            </a:r>
            <a:endParaRPr lang="en-US"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lang="en-US"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California Prohibition</a:t>
            </a:r>
            <a:endParaRPr sz="1800"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889021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Google Shape;139;p3">
            <a:extLst>
              <a:ext uri="{FF2B5EF4-FFF2-40B4-BE49-F238E27FC236}">
                <a16:creationId xmlns:a16="http://schemas.microsoft.com/office/drawing/2014/main" id="{0BA4AC22-D02C-4589-01A3-CFF706143BFB}"/>
              </a:ext>
            </a:extLst>
          </p:cNvPr>
          <p:cNvSpPr txBox="1">
            <a:spLocks/>
          </p:cNvSpPr>
          <p:nvPr/>
        </p:nvSpPr>
        <p:spPr>
          <a:xfrm>
            <a:off x="6025063" y="4360732"/>
            <a:ext cx="3007200" cy="1674025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Google Shape;144;p3">
            <a:extLst>
              <a:ext uri="{FF2B5EF4-FFF2-40B4-BE49-F238E27FC236}">
                <a16:creationId xmlns:a16="http://schemas.microsoft.com/office/drawing/2014/main" id="{0F43825D-F602-AB87-1048-84E5694E37D3}"/>
              </a:ext>
            </a:extLst>
          </p:cNvPr>
          <p:cNvSpPr txBox="1"/>
          <p:nvPr/>
        </p:nvSpPr>
        <p:spPr>
          <a:xfrm>
            <a:off x="6022800" y="3745682"/>
            <a:ext cx="3007200" cy="639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Other Traditional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istricting Principles</a:t>
            </a:r>
            <a:endParaRPr sz="180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EC94725D-3CF9-06AF-A402-F23C4D61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24, 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716342E9-3A23-40CD-7A51-E404B3C67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>
            <a:extLst>
              <a:ext uri="{FF2B5EF4-FFF2-40B4-BE49-F238E27FC236}">
                <a16:creationId xmlns:a16="http://schemas.microsoft.com/office/drawing/2014/main" id="{618DFD19-8A3F-B8C0-80E1-EEB2252920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375" y="28353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Draft Plans</a:t>
            </a:r>
            <a:endParaRPr sz="4000" dirty="0"/>
          </a:p>
        </p:txBody>
      </p:sp>
      <p:sp>
        <p:nvSpPr>
          <p:cNvPr id="269" name="Google Shape;269;p15">
            <a:extLst>
              <a:ext uri="{FF2B5EF4-FFF2-40B4-BE49-F238E27FC236}">
                <a16:creationId xmlns:a16="http://schemas.microsoft.com/office/drawing/2014/main" id="{3555D403-3978-3843-C5F8-B2BE30C35E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/>
          </a:p>
        </p:txBody>
      </p:sp>
      <p:cxnSp>
        <p:nvCxnSpPr>
          <p:cNvPr id="270" name="Google Shape;270;p15">
            <a:extLst>
              <a:ext uri="{FF2B5EF4-FFF2-40B4-BE49-F238E27FC236}">
                <a16:creationId xmlns:a16="http://schemas.microsoft.com/office/drawing/2014/main" id="{26EE0F46-123C-F060-9087-554513E7DD30}"/>
              </a:ext>
            </a:extLst>
          </p:cNvPr>
          <p:cNvCxnSpPr/>
          <p:nvPr/>
        </p:nvCxnSpPr>
        <p:spPr>
          <a:xfrm>
            <a:off x="3056975" y="101895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02F53-E0B8-C6D3-19D2-B7F959BC2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24,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B8F36-D400-8CD4-6C50-FF0E4D037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0650" y="1600200"/>
            <a:ext cx="2842648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5A5F3D-DFB0-B1E4-6222-FC1BC9758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8950" y="1600200"/>
            <a:ext cx="2842648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map of a building&#10;&#10;Description automatically generated">
            <a:extLst>
              <a:ext uri="{FF2B5EF4-FFF2-40B4-BE49-F238E27FC236}">
                <a16:creationId xmlns:a16="http://schemas.microsoft.com/office/drawing/2014/main" id="{5F7D9EC8-01E7-2736-4777-663F5C2594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2842651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266;p15">
            <a:extLst>
              <a:ext uri="{FF2B5EF4-FFF2-40B4-BE49-F238E27FC236}">
                <a16:creationId xmlns:a16="http://schemas.microsoft.com/office/drawing/2014/main" id="{4A86C9EE-1E38-2F64-F8C2-A6417352A7DC}"/>
              </a:ext>
            </a:extLst>
          </p:cNvPr>
          <p:cNvSpPr txBox="1">
            <a:spLocks/>
          </p:cNvSpPr>
          <p:nvPr/>
        </p:nvSpPr>
        <p:spPr>
          <a:xfrm>
            <a:off x="3150650" y="4648200"/>
            <a:ext cx="2842648" cy="1763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2800" b="1" dirty="0"/>
              <a:t>Green</a:t>
            </a:r>
            <a:endParaRPr lang="en-US" sz="4000" dirty="0"/>
          </a:p>
        </p:txBody>
      </p:sp>
      <p:sp>
        <p:nvSpPr>
          <p:cNvPr id="7" name="Google Shape;266;p15">
            <a:extLst>
              <a:ext uri="{FF2B5EF4-FFF2-40B4-BE49-F238E27FC236}">
                <a16:creationId xmlns:a16="http://schemas.microsoft.com/office/drawing/2014/main" id="{0FA6802E-71F0-A951-6867-A9C6795D8AE9}"/>
              </a:ext>
            </a:extLst>
          </p:cNvPr>
          <p:cNvSpPr txBox="1">
            <a:spLocks/>
          </p:cNvSpPr>
          <p:nvPr/>
        </p:nvSpPr>
        <p:spPr>
          <a:xfrm>
            <a:off x="152400" y="4648200"/>
            <a:ext cx="2842648" cy="1763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2800" b="1" dirty="0"/>
              <a:t>Cherry</a:t>
            </a:r>
            <a:endParaRPr lang="en-US" sz="4000" dirty="0"/>
          </a:p>
        </p:txBody>
      </p:sp>
      <p:sp>
        <p:nvSpPr>
          <p:cNvPr id="8" name="Google Shape;266;p15">
            <a:extLst>
              <a:ext uri="{FF2B5EF4-FFF2-40B4-BE49-F238E27FC236}">
                <a16:creationId xmlns:a16="http://schemas.microsoft.com/office/drawing/2014/main" id="{E02E034C-E176-92C0-3550-33A95DD606DB}"/>
              </a:ext>
            </a:extLst>
          </p:cNvPr>
          <p:cNvSpPr txBox="1">
            <a:spLocks/>
          </p:cNvSpPr>
          <p:nvPr/>
        </p:nvSpPr>
        <p:spPr>
          <a:xfrm>
            <a:off x="6148952" y="4648200"/>
            <a:ext cx="2842648" cy="1763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2800" b="1" dirty="0"/>
              <a:t>Orange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980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28353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Cherry</a:t>
            </a:r>
            <a:endParaRPr sz="4000" dirty="0"/>
          </a:p>
        </p:txBody>
      </p:sp>
      <p:sp>
        <p:nvSpPr>
          <p:cNvPr id="269" name="Google Shape;269;p1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FA8CD-9F86-CC1E-05F1-B57D56EFA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24, 2024</a:t>
            </a:r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DBA63962-A4F3-D6B4-349F-F620ABE2F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914400"/>
            <a:ext cx="6776618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map of a building&#10;&#10;Description automatically generated">
            <a:extLst>
              <a:ext uri="{FF2B5EF4-FFF2-40B4-BE49-F238E27FC236}">
                <a16:creationId xmlns:a16="http://schemas.microsoft.com/office/drawing/2014/main" id="{3D29D3F7-5FD9-9971-0307-F886040A5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03" y="1205102"/>
            <a:ext cx="3919597" cy="50432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75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28353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Green</a:t>
            </a:r>
            <a:endParaRPr sz="4000" dirty="0"/>
          </a:p>
        </p:txBody>
      </p:sp>
      <p:sp>
        <p:nvSpPr>
          <p:cNvPr id="269" name="Google Shape;269;p1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FA8CD-9F86-CC1E-05F1-B57D56EFA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24,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63962-A4F3-D6B4-349F-F620ABE2F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3" y="914400"/>
            <a:ext cx="6776616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9D3F7-5FD9-9971-0307-F886040A5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603" y="1205102"/>
            <a:ext cx="3919597" cy="50432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0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28353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Orange</a:t>
            </a:r>
            <a:endParaRPr sz="4000" dirty="0"/>
          </a:p>
        </p:txBody>
      </p:sp>
      <p:sp>
        <p:nvSpPr>
          <p:cNvPr id="269" name="Google Shape;269;p1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FA8CD-9F86-CC1E-05F1-B57D56EFA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24,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63962-A4F3-D6B4-349F-F620ABE2F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3" y="914400"/>
            <a:ext cx="6776616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9D3F7-5FD9-9971-0307-F886040A5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603" y="1205102"/>
            <a:ext cx="3919597" cy="50432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57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716342E9-3A23-40CD-7A51-E404B3C67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>
            <a:extLst>
              <a:ext uri="{FF2B5EF4-FFF2-40B4-BE49-F238E27FC236}">
                <a16:creationId xmlns:a16="http://schemas.microsoft.com/office/drawing/2014/main" id="{618DFD19-8A3F-B8C0-80E1-EEB2252920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375" y="28353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Hearing and Discussion</a:t>
            </a:r>
            <a:endParaRPr sz="4000" dirty="0"/>
          </a:p>
        </p:txBody>
      </p:sp>
      <p:sp>
        <p:nvSpPr>
          <p:cNvPr id="269" name="Google Shape;269;p15">
            <a:extLst>
              <a:ext uri="{FF2B5EF4-FFF2-40B4-BE49-F238E27FC236}">
                <a16:creationId xmlns:a16="http://schemas.microsoft.com/office/drawing/2014/main" id="{3555D403-3978-3843-C5F8-B2BE30C35E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  <p:cxnSp>
        <p:nvCxnSpPr>
          <p:cNvPr id="270" name="Google Shape;270;p15">
            <a:extLst>
              <a:ext uri="{FF2B5EF4-FFF2-40B4-BE49-F238E27FC236}">
                <a16:creationId xmlns:a16="http://schemas.microsoft.com/office/drawing/2014/main" id="{26EE0F46-123C-F060-9087-554513E7DD30}"/>
              </a:ext>
            </a:extLst>
          </p:cNvPr>
          <p:cNvCxnSpPr/>
          <p:nvPr/>
        </p:nvCxnSpPr>
        <p:spPr>
          <a:xfrm>
            <a:off x="3056975" y="101895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02F53-E0B8-C6D3-19D2-B7F959BC2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24,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B8F36-D400-8CD4-6C50-FF0E4D037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0650" y="1600200"/>
            <a:ext cx="2842648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5A5F3D-DFB0-B1E4-6222-FC1BC9758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8950" y="1600200"/>
            <a:ext cx="2842648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map of a building&#10;&#10;Description automatically generated">
            <a:extLst>
              <a:ext uri="{FF2B5EF4-FFF2-40B4-BE49-F238E27FC236}">
                <a16:creationId xmlns:a16="http://schemas.microsoft.com/office/drawing/2014/main" id="{5F7D9EC8-01E7-2736-4777-663F5C2594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2842651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266;p15">
            <a:extLst>
              <a:ext uri="{FF2B5EF4-FFF2-40B4-BE49-F238E27FC236}">
                <a16:creationId xmlns:a16="http://schemas.microsoft.com/office/drawing/2014/main" id="{4A86C9EE-1E38-2F64-F8C2-A6417352A7DC}"/>
              </a:ext>
            </a:extLst>
          </p:cNvPr>
          <p:cNvSpPr txBox="1">
            <a:spLocks/>
          </p:cNvSpPr>
          <p:nvPr/>
        </p:nvSpPr>
        <p:spPr>
          <a:xfrm>
            <a:off x="3150650" y="4648200"/>
            <a:ext cx="2842648" cy="1763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2800" b="1" dirty="0"/>
              <a:t>Green</a:t>
            </a:r>
            <a:endParaRPr lang="en-US" sz="4000" dirty="0"/>
          </a:p>
        </p:txBody>
      </p:sp>
      <p:sp>
        <p:nvSpPr>
          <p:cNvPr id="7" name="Google Shape;266;p15">
            <a:extLst>
              <a:ext uri="{FF2B5EF4-FFF2-40B4-BE49-F238E27FC236}">
                <a16:creationId xmlns:a16="http://schemas.microsoft.com/office/drawing/2014/main" id="{0FA6802E-71F0-A951-6867-A9C6795D8AE9}"/>
              </a:ext>
            </a:extLst>
          </p:cNvPr>
          <p:cNvSpPr txBox="1">
            <a:spLocks/>
          </p:cNvSpPr>
          <p:nvPr/>
        </p:nvSpPr>
        <p:spPr>
          <a:xfrm>
            <a:off x="152400" y="4648200"/>
            <a:ext cx="2842648" cy="1763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2800" b="1" dirty="0"/>
              <a:t>Cherry</a:t>
            </a:r>
            <a:endParaRPr lang="en-US" sz="4000" dirty="0"/>
          </a:p>
        </p:txBody>
      </p:sp>
      <p:sp>
        <p:nvSpPr>
          <p:cNvPr id="8" name="Google Shape;266;p15">
            <a:extLst>
              <a:ext uri="{FF2B5EF4-FFF2-40B4-BE49-F238E27FC236}">
                <a16:creationId xmlns:a16="http://schemas.microsoft.com/office/drawing/2014/main" id="{E02E034C-E176-92C0-3550-33A95DD606DB}"/>
              </a:ext>
            </a:extLst>
          </p:cNvPr>
          <p:cNvSpPr txBox="1">
            <a:spLocks/>
          </p:cNvSpPr>
          <p:nvPr/>
        </p:nvSpPr>
        <p:spPr>
          <a:xfrm>
            <a:off x="6148952" y="4648200"/>
            <a:ext cx="2842648" cy="1763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2800" b="1" dirty="0"/>
              <a:t>Orange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607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28353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Share Your Thoughts</a:t>
            </a:r>
            <a:endParaRPr sz="4000" dirty="0"/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7025" y="13752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Website</a:t>
            </a:r>
            <a:endParaRPr lang="en-US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mcfarlandrpd.com</a:t>
            </a: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sz="2000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Phone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00000"/>
                </a:solidFill>
              </a:rPr>
              <a:t>661.792.3187</a:t>
            </a:r>
            <a:br>
              <a:rPr lang="en-US" dirty="0">
                <a:solidFill>
                  <a:srgbClr val="C00000"/>
                </a:solidFill>
              </a:rPr>
            </a:br>
            <a:endParaRPr b="1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sz="2000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0" i="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b="1" dirty="0">
                <a:solidFill>
                  <a:srgbClr val="002060"/>
                </a:solidFill>
              </a:rPr>
              <a:t>Email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err="1">
                <a:solidFill>
                  <a:srgbClr val="C13F3F"/>
                </a:solidFill>
              </a:rPr>
              <a:t>jnickell</a:t>
            </a:r>
            <a:r>
              <a:rPr lang="en-US" b="1">
                <a:solidFill>
                  <a:srgbClr val="C13F3F"/>
                </a:solidFill>
              </a:rPr>
              <a:t>@mcfarlandrpd</a:t>
            </a:r>
            <a:r>
              <a:rPr lang="en-US" b="1" dirty="0">
                <a:solidFill>
                  <a:srgbClr val="C13F3F"/>
                </a:solidFill>
              </a:rPr>
              <a:t>.com</a:t>
            </a:r>
            <a:endParaRPr b="1" dirty="0">
              <a:solidFill>
                <a:srgbClr val="C13F3F"/>
              </a:solidFill>
            </a:endParaRPr>
          </a:p>
        </p:txBody>
      </p:sp>
      <p:sp>
        <p:nvSpPr>
          <p:cNvPr id="269" name="Google Shape;269;p1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/>
          </a:p>
        </p:txBody>
      </p:sp>
      <p:cxnSp>
        <p:nvCxnSpPr>
          <p:cNvPr id="270" name="Google Shape;270;p15"/>
          <p:cNvCxnSpPr/>
          <p:nvPr/>
        </p:nvCxnSpPr>
        <p:spPr>
          <a:xfrm>
            <a:off x="3056975" y="101895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FA8CD-9F86-CC1E-05F1-B57D56EFA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24, 2024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5862</TotalTime>
  <Words>303</Words>
  <Application>Microsoft Office PowerPoint</Application>
  <PresentationFormat>On-screen Show (4:3)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EB Garamond</vt:lpstr>
      <vt:lpstr>Garamond</vt:lpstr>
      <vt:lpstr>Noto Sans Symbols</vt:lpstr>
      <vt:lpstr>Open Sans</vt:lpstr>
      <vt:lpstr>Tw Cen MT</vt:lpstr>
      <vt:lpstr>Twentieth Century</vt:lpstr>
      <vt:lpstr>Wingdings</vt:lpstr>
      <vt:lpstr>Wingdings 2</vt:lpstr>
      <vt:lpstr>Median</vt:lpstr>
      <vt:lpstr>McFarland Recreation &amp; Parks District Introduction to Districting</vt:lpstr>
      <vt:lpstr>Districting Process</vt:lpstr>
      <vt:lpstr>Districting Rules and Goals</vt:lpstr>
      <vt:lpstr>Draft Plans</vt:lpstr>
      <vt:lpstr>Cherry</vt:lpstr>
      <vt:lpstr>Green</vt:lpstr>
      <vt:lpstr>Orange</vt:lpstr>
      <vt:lpstr>Hearing and Discussion</vt:lpstr>
      <vt:lpstr>Share Your Thoughts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Jeff Tilton</cp:lastModifiedBy>
  <cp:revision>450</cp:revision>
  <cp:lastPrinted>2017-05-23T05:26:42Z</cp:lastPrinted>
  <dcterms:created xsi:type="dcterms:W3CDTF">2011-05-19T00:29:13Z</dcterms:created>
  <dcterms:modified xsi:type="dcterms:W3CDTF">2024-04-17T11:02:13Z</dcterms:modified>
</cp:coreProperties>
</file>